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4"/>
  </p:notesMasterIdLst>
  <p:sldIdLst>
    <p:sldId id="256" r:id="rId2"/>
    <p:sldId id="267" r:id="rId3"/>
    <p:sldId id="257" r:id="rId4"/>
    <p:sldId id="264" r:id="rId5"/>
    <p:sldId id="263" r:id="rId6"/>
    <p:sldId id="261" r:id="rId7"/>
    <p:sldId id="258" r:id="rId8"/>
    <p:sldId id="262" r:id="rId9"/>
    <p:sldId id="259" r:id="rId10"/>
    <p:sldId id="260" r:id="rId11"/>
    <p:sldId id="265" r:id="rId12"/>
    <p:sldId id="266" r:id="rId13"/>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09" autoAdjust="0"/>
    <p:restoredTop sz="94660"/>
  </p:normalViewPr>
  <p:slideViewPr>
    <p:cSldViewPr>
      <p:cViewPr>
        <p:scale>
          <a:sx n="50" d="100"/>
          <a:sy n="50" d="100"/>
        </p:scale>
        <p:origin x="-192" y="83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BBE3C5-5A00-4AC8-AD94-BBD4D298484A}" type="datetimeFigureOut">
              <a:rPr lang="it-IT" smtClean="0"/>
              <a:pPr/>
              <a:t>06/05/2015</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FDCFD1-1481-419B-B98A-D0933BFFF2BD}" type="slidenum">
              <a:rPr lang="it-IT" smtClean="0"/>
              <a:pPr/>
              <a:t>‹N›</a:t>
            </a:fld>
            <a:endParaRPr lang="it-I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1AFDCFD1-1481-419B-B98A-D0933BFFF2BD}" type="slidenum">
              <a:rPr lang="it-IT" smtClean="0"/>
              <a:pPr/>
              <a:t>4</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8" name="Titolo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it-IT" smtClean="0"/>
              <a:t>Fare clic per modificare lo stile del titolo</a:t>
            </a:r>
            <a:endParaRPr kumimoji="0" lang="en-US"/>
          </a:p>
        </p:txBody>
      </p:sp>
      <p:sp>
        <p:nvSpPr>
          <p:cNvPr id="28" name="Segnaposto data 27"/>
          <p:cNvSpPr>
            <a:spLocks noGrp="1"/>
          </p:cNvSpPr>
          <p:nvPr>
            <p:ph type="dt" sz="half" idx="10"/>
          </p:nvPr>
        </p:nvSpPr>
        <p:spPr/>
        <p:txBody>
          <a:bodyPr/>
          <a:lstStyle/>
          <a:p>
            <a:fld id="{6EF3841E-57A3-40B8-88FE-A8793E254AE5}" type="datetimeFigureOut">
              <a:rPr lang="it-IT" smtClean="0"/>
              <a:pPr/>
              <a:t>06/05/2015</a:t>
            </a:fld>
            <a:endParaRPr lang="it-IT"/>
          </a:p>
        </p:txBody>
      </p:sp>
      <p:sp>
        <p:nvSpPr>
          <p:cNvPr id="17" name="Segnaposto piè di pagina 16"/>
          <p:cNvSpPr>
            <a:spLocks noGrp="1"/>
          </p:cNvSpPr>
          <p:nvPr>
            <p:ph type="ftr" sz="quarter" idx="11"/>
          </p:nvPr>
        </p:nvSpPr>
        <p:spPr/>
        <p:txBody>
          <a:bodyPr/>
          <a:lstStyle/>
          <a:p>
            <a:endParaRPr lang="it-IT"/>
          </a:p>
        </p:txBody>
      </p:sp>
      <p:sp>
        <p:nvSpPr>
          <p:cNvPr id="29" name="Segnaposto numero diapositiva 28"/>
          <p:cNvSpPr>
            <a:spLocks noGrp="1"/>
          </p:cNvSpPr>
          <p:nvPr>
            <p:ph type="sldNum" sz="quarter" idx="12"/>
          </p:nvPr>
        </p:nvSpPr>
        <p:spPr/>
        <p:txBody>
          <a:bodyPr/>
          <a:lstStyle/>
          <a:p>
            <a:fld id="{CCBA20EE-1BA0-4210-AC12-3A20FD3C499F}" type="slidenum">
              <a:rPr lang="it-IT" smtClean="0"/>
              <a:pPr/>
              <a:t>‹N›</a:t>
            </a:fld>
            <a:endParaRPr lang="it-IT"/>
          </a:p>
        </p:txBody>
      </p:sp>
      <p:sp>
        <p:nvSpPr>
          <p:cNvPr id="9" name="Sottotitolo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it-IT" smtClean="0"/>
              <a:t>Fare clic per modificare lo stile del sottotitolo dello schema</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lo stile del titolo</a:t>
            </a:r>
            <a:endParaRPr kumimoji="0" lang="en-US"/>
          </a:p>
        </p:txBody>
      </p:sp>
      <p:sp>
        <p:nvSpPr>
          <p:cNvPr id="3" name="Segnaposto testo verticale 2"/>
          <p:cNvSpPr>
            <a:spLocks noGrp="1"/>
          </p:cNvSpPr>
          <p:nvPr>
            <p:ph type="body" orient="vert" idx="1"/>
          </p:nvPr>
        </p:nvSpPr>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fld id="{6EF3841E-57A3-40B8-88FE-A8793E254AE5}" type="datetimeFigureOut">
              <a:rPr lang="it-IT" smtClean="0"/>
              <a:pPr/>
              <a:t>06/05/2015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CCBA20EE-1BA0-4210-AC12-3A20FD3C499F}" type="slidenum">
              <a:rPr lang="it-IT" smtClean="0"/>
              <a:pPr/>
              <a:t>‹N›</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kumimoji="0" lang="it-IT" smtClean="0"/>
              <a:t>Fare clic per modificare lo stile del titolo</a:t>
            </a:r>
            <a:endParaRPr kumimoji="0" lang="en-US"/>
          </a:p>
        </p:txBody>
      </p:sp>
      <p:sp>
        <p:nvSpPr>
          <p:cNvPr id="3" name="Segnaposto testo verticale 2"/>
          <p:cNvSpPr>
            <a:spLocks noGrp="1"/>
          </p:cNvSpPr>
          <p:nvPr>
            <p:ph type="body" orient="vert" idx="1"/>
          </p:nvPr>
        </p:nvSpPr>
        <p:spPr>
          <a:xfrm>
            <a:off x="457200" y="274638"/>
            <a:ext cx="6019800" cy="5851525"/>
          </a:xfrm>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fld id="{6EF3841E-57A3-40B8-88FE-A8793E254AE5}" type="datetimeFigureOut">
              <a:rPr lang="it-IT" smtClean="0"/>
              <a:pPr/>
              <a:t>06/05/2015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CCBA20EE-1BA0-4210-AC12-3A20FD3C499F}" type="slidenum">
              <a:rPr lang="it-IT" smtClean="0"/>
              <a:pPr/>
              <a:t>‹N›</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lo stile del titolo</a:t>
            </a:r>
            <a:endParaRPr kumimoji="0" lang="en-US"/>
          </a:p>
        </p:txBody>
      </p:sp>
      <p:sp>
        <p:nvSpPr>
          <p:cNvPr id="3" name="Segnaposto contenuto 2"/>
          <p:cNvSpPr>
            <a:spLocks noGrp="1"/>
          </p:cNvSpPr>
          <p:nvPr>
            <p:ph idx="1"/>
          </p:nvPr>
        </p:nvSpPr>
        <p:spPr/>
        <p:txBody>
          <a:body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fld id="{6EF3841E-57A3-40B8-88FE-A8793E254AE5}" type="datetimeFigureOut">
              <a:rPr lang="it-IT" smtClean="0"/>
              <a:pPr/>
              <a:t>06/05/2015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CCBA20EE-1BA0-4210-AC12-3A20FD3C499F}" type="slidenum">
              <a:rPr lang="it-IT" smtClean="0"/>
              <a:pPr/>
              <a:t>‹N›</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3">
        <a:schemeClr val="bg2"/>
      </p:bgRef>
    </p:bg>
    <p:spTree>
      <p:nvGrpSpPr>
        <p:cNvPr id="1" name=""/>
        <p:cNvGrpSpPr/>
        <p:nvPr/>
      </p:nvGrpSpPr>
      <p:grpSpPr>
        <a:xfrm>
          <a:off x="0" y="0"/>
          <a:ext cx="0" cy="0"/>
          <a:chOff x="0" y="0"/>
          <a:chExt cx="0" cy="0"/>
        </a:xfrm>
      </p:grpSpPr>
      <p:sp>
        <p:nvSpPr>
          <p:cNvPr id="2" name="Titolo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it-IT" smtClean="0"/>
              <a:t>Fare clic per modificare lo stile del titolo</a:t>
            </a:r>
            <a:endParaRPr kumimoji="0" lang="en-US"/>
          </a:p>
        </p:txBody>
      </p:sp>
      <p:sp>
        <p:nvSpPr>
          <p:cNvPr id="3" name="Segnaposto testo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it-IT" smtClean="0"/>
              <a:t>Fare clic per modificare stili del testo dello schema</a:t>
            </a:r>
          </a:p>
        </p:txBody>
      </p:sp>
      <p:sp>
        <p:nvSpPr>
          <p:cNvPr id="4" name="Segnaposto data 3"/>
          <p:cNvSpPr>
            <a:spLocks noGrp="1"/>
          </p:cNvSpPr>
          <p:nvPr>
            <p:ph type="dt" sz="half" idx="10"/>
          </p:nvPr>
        </p:nvSpPr>
        <p:spPr/>
        <p:txBody>
          <a:bodyPr/>
          <a:lstStyle/>
          <a:p>
            <a:fld id="{6EF3841E-57A3-40B8-88FE-A8793E254AE5}" type="datetimeFigureOut">
              <a:rPr lang="it-IT" smtClean="0"/>
              <a:pPr/>
              <a:t>06/05/2015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a:xfrm>
            <a:off x="7924800" y="6416675"/>
            <a:ext cx="762000" cy="365125"/>
          </a:xfrm>
        </p:spPr>
        <p:txBody>
          <a:bodyPr/>
          <a:lstStyle/>
          <a:p>
            <a:fld id="{CCBA20EE-1BA0-4210-AC12-3A20FD3C499F}" type="slidenum">
              <a:rPr lang="it-IT" smtClean="0"/>
              <a:pPr/>
              <a:t>‹N›</a:t>
            </a:fld>
            <a:endParaRPr lang="it-IT"/>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lo stile del titolo</a:t>
            </a:r>
            <a:endParaRPr kumimoji="0" lang="en-US"/>
          </a:p>
        </p:txBody>
      </p:sp>
      <p:sp>
        <p:nvSpPr>
          <p:cNvPr id="3" name="Segnaposto contenuto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contenuto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5" name="Segnaposto data 4"/>
          <p:cNvSpPr>
            <a:spLocks noGrp="1"/>
          </p:cNvSpPr>
          <p:nvPr>
            <p:ph type="dt" sz="half" idx="10"/>
          </p:nvPr>
        </p:nvSpPr>
        <p:spPr/>
        <p:txBody>
          <a:bodyPr/>
          <a:lstStyle/>
          <a:p>
            <a:fld id="{6EF3841E-57A3-40B8-88FE-A8793E254AE5}" type="datetimeFigureOut">
              <a:rPr lang="it-IT" smtClean="0"/>
              <a:pPr/>
              <a:t>06/05/2015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CCBA20EE-1BA0-4210-AC12-3A20FD3C499F}" type="slidenum">
              <a:rPr lang="it-IT" smtClean="0"/>
              <a:pPr/>
              <a:t>‹N›</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8229600" cy="1143000"/>
          </a:xfrm>
        </p:spPr>
        <p:txBody>
          <a:bodyPr anchor="ctr"/>
          <a:lstStyle>
            <a:lvl1pPr>
              <a:defRPr/>
            </a:lvl1pPr>
          </a:lstStyle>
          <a:p>
            <a:r>
              <a:rPr kumimoji="0" lang="it-IT" smtClean="0"/>
              <a:t>Fare clic per modificare lo stile del titolo</a:t>
            </a:r>
            <a:endParaRPr kumimoji="0" lang="en-US"/>
          </a:p>
        </p:txBody>
      </p:sp>
      <p:sp>
        <p:nvSpPr>
          <p:cNvPr id="3" name="Segnaposto testo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stili del testo dello schema</a:t>
            </a:r>
          </a:p>
        </p:txBody>
      </p:sp>
      <p:sp>
        <p:nvSpPr>
          <p:cNvPr id="4" name="Segnaposto testo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stili del testo dello schema</a:t>
            </a:r>
          </a:p>
        </p:txBody>
      </p:sp>
      <p:sp>
        <p:nvSpPr>
          <p:cNvPr id="5" name="Segnaposto contenuto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6" name="Segnaposto contenuto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7" name="Segnaposto data 6"/>
          <p:cNvSpPr>
            <a:spLocks noGrp="1"/>
          </p:cNvSpPr>
          <p:nvPr>
            <p:ph type="dt" sz="half" idx="10"/>
          </p:nvPr>
        </p:nvSpPr>
        <p:spPr/>
        <p:txBody>
          <a:bodyPr/>
          <a:lstStyle/>
          <a:p>
            <a:fld id="{6EF3841E-57A3-40B8-88FE-A8793E254AE5}" type="datetimeFigureOut">
              <a:rPr lang="it-IT" smtClean="0"/>
              <a:pPr/>
              <a:t>06/05/2015</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CCBA20EE-1BA0-4210-AC12-3A20FD3C499F}" type="slidenum">
              <a:rPr lang="it-IT" smtClean="0"/>
              <a:pPr/>
              <a:t>‹N›</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lo stile del titolo</a:t>
            </a:r>
            <a:endParaRPr kumimoji="0" lang="en-US"/>
          </a:p>
        </p:txBody>
      </p:sp>
      <p:sp>
        <p:nvSpPr>
          <p:cNvPr id="3" name="Segnaposto data 2"/>
          <p:cNvSpPr>
            <a:spLocks noGrp="1"/>
          </p:cNvSpPr>
          <p:nvPr>
            <p:ph type="dt" sz="half" idx="10"/>
          </p:nvPr>
        </p:nvSpPr>
        <p:spPr/>
        <p:txBody>
          <a:bodyPr/>
          <a:lstStyle/>
          <a:p>
            <a:fld id="{6EF3841E-57A3-40B8-88FE-A8793E254AE5}" type="datetimeFigureOut">
              <a:rPr lang="it-IT" smtClean="0"/>
              <a:pPr/>
              <a:t>06/05/2015</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CCBA20EE-1BA0-4210-AC12-3A20FD3C499F}" type="slidenum">
              <a:rPr lang="it-IT" smtClean="0"/>
              <a:pPr/>
              <a:t>‹N›</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6EF3841E-57A3-40B8-88FE-A8793E254AE5}" type="datetimeFigureOut">
              <a:rPr lang="it-IT" smtClean="0"/>
              <a:pPr/>
              <a:t>06/05/2015</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CCBA20EE-1BA0-4210-AC12-3A20FD3C499F}" type="slidenum">
              <a:rPr lang="it-IT" smtClean="0"/>
              <a:pPr/>
              <a:t>‹N›</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it-IT" smtClean="0"/>
              <a:t>Fare clic per modificare lo stile del titolo</a:t>
            </a:r>
            <a:endParaRPr kumimoji="0" lang="en-US"/>
          </a:p>
        </p:txBody>
      </p:sp>
      <p:sp>
        <p:nvSpPr>
          <p:cNvPr id="3" name="Segnaposto testo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it-IT" smtClean="0"/>
              <a:t>Fare clic per modificare stili del testo dello schema</a:t>
            </a:r>
          </a:p>
        </p:txBody>
      </p:sp>
      <p:sp>
        <p:nvSpPr>
          <p:cNvPr id="4" name="Segnaposto contenuto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5" name="Segnaposto data 4"/>
          <p:cNvSpPr>
            <a:spLocks noGrp="1"/>
          </p:cNvSpPr>
          <p:nvPr>
            <p:ph type="dt" sz="half" idx="10"/>
          </p:nvPr>
        </p:nvSpPr>
        <p:spPr/>
        <p:txBody>
          <a:bodyPr/>
          <a:lstStyle/>
          <a:p>
            <a:fld id="{6EF3841E-57A3-40B8-88FE-A8793E254AE5}" type="datetimeFigureOut">
              <a:rPr lang="it-IT" smtClean="0"/>
              <a:pPr/>
              <a:t>06/05/2015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CCBA20EE-1BA0-4210-AC12-3A20FD3C499F}" type="slidenum">
              <a:rPr lang="it-IT" smtClean="0"/>
              <a:pPr/>
              <a:t>‹N›</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it-IT" smtClean="0"/>
              <a:t>Fare clic per modificare lo stile del titolo</a:t>
            </a:r>
            <a:endParaRPr kumimoji="0" lang="en-US"/>
          </a:p>
        </p:txBody>
      </p:sp>
      <p:sp>
        <p:nvSpPr>
          <p:cNvPr id="3" name="Segnaposto immagine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it-IT" smtClean="0">
                <a:solidFill>
                  <a:schemeClr val="lt1"/>
                </a:solidFill>
                <a:latin typeface="+mn-lt"/>
                <a:ea typeface="+mn-ea"/>
                <a:cs typeface="+mn-cs"/>
              </a:rPr>
              <a:t>Fare clic sull'icona per inserire un'immagine</a:t>
            </a:r>
            <a:endParaRPr kumimoji="0" lang="en-US" dirty="0">
              <a:solidFill>
                <a:schemeClr val="lt1"/>
              </a:solidFill>
              <a:latin typeface="+mn-lt"/>
              <a:ea typeface="+mn-ea"/>
              <a:cs typeface="+mn-cs"/>
            </a:endParaRPr>
          </a:p>
        </p:txBody>
      </p:sp>
      <p:sp>
        <p:nvSpPr>
          <p:cNvPr id="4" name="Segnaposto testo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it-IT" smtClean="0"/>
              <a:t>Fare clic per modificare stili del testo dello schema</a:t>
            </a:r>
          </a:p>
        </p:txBody>
      </p:sp>
      <p:sp>
        <p:nvSpPr>
          <p:cNvPr id="5" name="Segnaposto data 4"/>
          <p:cNvSpPr>
            <a:spLocks noGrp="1"/>
          </p:cNvSpPr>
          <p:nvPr>
            <p:ph type="dt" sz="half" idx="10"/>
          </p:nvPr>
        </p:nvSpPr>
        <p:spPr/>
        <p:txBody>
          <a:bodyPr/>
          <a:lstStyle/>
          <a:p>
            <a:fld id="{6EF3841E-57A3-40B8-88FE-A8793E254AE5}" type="datetimeFigureOut">
              <a:rPr lang="it-IT" smtClean="0"/>
              <a:pPr/>
              <a:t>06/05/2015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CCBA20EE-1BA0-4210-AC12-3A20FD3C499F}" type="slidenum">
              <a:rPr lang="it-IT" smtClean="0"/>
              <a:pPr/>
              <a:t>‹N›</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Segnaposto titolo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it-IT" smtClean="0"/>
              <a:t>Fare clic per modificare lo stile del titolo</a:t>
            </a:r>
            <a:endParaRPr kumimoji="0" lang="en-US"/>
          </a:p>
        </p:txBody>
      </p:sp>
      <p:sp>
        <p:nvSpPr>
          <p:cNvPr id="13" name="Segnaposto testo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it-IT" smtClean="0"/>
              <a:t>Fare clic per modificare stili del testo dello schema</a:t>
            </a:r>
          </a:p>
          <a:p>
            <a:pPr lvl="1" eaLnBrk="1" latinLnBrk="0" hangingPunct="1"/>
            <a:r>
              <a:rPr kumimoji="0" lang="it-IT" smtClean="0"/>
              <a:t>Secondo livello</a:t>
            </a:r>
          </a:p>
          <a:p>
            <a:pPr lvl="2" eaLnBrk="1" latinLnBrk="0" hangingPunct="1"/>
            <a:r>
              <a:rPr kumimoji="0" lang="it-IT" smtClean="0"/>
              <a:t>Terzo livello</a:t>
            </a:r>
          </a:p>
          <a:p>
            <a:pPr lvl="3" eaLnBrk="1" latinLnBrk="0" hangingPunct="1"/>
            <a:r>
              <a:rPr kumimoji="0" lang="it-IT" smtClean="0"/>
              <a:t>Quarto livello</a:t>
            </a:r>
          </a:p>
          <a:p>
            <a:pPr lvl="4" eaLnBrk="1" latinLnBrk="0" hangingPunct="1"/>
            <a:r>
              <a:rPr kumimoji="0" lang="it-IT" smtClean="0"/>
              <a:t>Quinto livello</a:t>
            </a:r>
            <a:endParaRPr kumimoji="0" lang="en-US"/>
          </a:p>
        </p:txBody>
      </p:sp>
      <p:sp>
        <p:nvSpPr>
          <p:cNvPr id="14" name="Segnaposto data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6EF3841E-57A3-40B8-88FE-A8793E254AE5}" type="datetimeFigureOut">
              <a:rPr lang="it-IT" smtClean="0"/>
              <a:pPr/>
              <a:t>06/05/2015</a:t>
            </a:fld>
            <a:endParaRPr lang="it-IT"/>
          </a:p>
        </p:txBody>
      </p:sp>
      <p:sp>
        <p:nvSpPr>
          <p:cNvPr id="3" name="Segnaposto piè di pagina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it-IT"/>
          </a:p>
        </p:txBody>
      </p:sp>
      <p:sp>
        <p:nvSpPr>
          <p:cNvPr id="23" name="Segnaposto numero diapositiva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CCBA20EE-1BA0-4210-AC12-3A20FD3C499F}" type="slidenum">
              <a:rPr lang="it-IT" smtClean="0"/>
              <a:pPr/>
              <a:t>‹N›</a:t>
            </a:fld>
            <a:endParaRPr lang="it-IT"/>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3214678" y="285728"/>
            <a:ext cx="2714644" cy="1200329"/>
          </a:xfrm>
          <a:prstGeom prst="rect">
            <a:avLst/>
          </a:prstGeom>
          <a:noFill/>
        </p:spPr>
        <p:txBody>
          <a:bodyPr wrap="square" rtlCol="0">
            <a:spAutoFit/>
          </a:bodyPr>
          <a:lstStyle/>
          <a:p>
            <a:pPr algn="ctr"/>
            <a:r>
              <a:rPr lang="it-IT" sz="7200" b="1" dirty="0" smtClean="0">
                <a:effectLst>
                  <a:outerShdw blurRad="38100" dist="38100" dir="2700000" algn="tl">
                    <a:srgbClr val="000000">
                      <a:alpha val="43137"/>
                    </a:srgbClr>
                  </a:outerShdw>
                </a:effectLst>
                <a:latin typeface="Agency FB" pitchFamily="34" charset="0"/>
              </a:rPr>
              <a:t>PULSE</a:t>
            </a:r>
            <a:endParaRPr lang="it-IT" sz="7200" b="1" dirty="0">
              <a:effectLst>
                <a:outerShdw blurRad="38100" dist="38100" dir="2700000" algn="tl">
                  <a:srgbClr val="000000">
                    <a:alpha val="43137"/>
                  </a:srgbClr>
                </a:outerShdw>
              </a:effectLst>
              <a:latin typeface="Agency FB" pitchFamily="34" charset="0"/>
            </a:endParaRPr>
          </a:p>
        </p:txBody>
      </p:sp>
      <p:sp>
        <p:nvSpPr>
          <p:cNvPr id="6" name="CasellaDiTesto 5"/>
          <p:cNvSpPr txBox="1"/>
          <p:nvPr/>
        </p:nvSpPr>
        <p:spPr>
          <a:xfrm>
            <a:off x="892959" y="1938117"/>
            <a:ext cx="7358082" cy="4062651"/>
          </a:xfrm>
          <a:prstGeom prst="rect">
            <a:avLst/>
          </a:prstGeom>
          <a:noFill/>
        </p:spPr>
        <p:txBody>
          <a:bodyPr wrap="square" rtlCol="0">
            <a:spAutoFit/>
          </a:bodyPr>
          <a:lstStyle/>
          <a:p>
            <a:pPr algn="just"/>
            <a:r>
              <a:rPr lang="en-US" sz="2400" dirty="0">
                <a:effectLst>
                  <a:outerShdw blurRad="38100" dist="38100" dir="2700000" algn="tl">
                    <a:srgbClr val="000000">
                      <a:alpha val="43137"/>
                    </a:srgbClr>
                  </a:outerShdw>
                </a:effectLst>
                <a:latin typeface="Gill Sans MT" pitchFamily="34" charset="0"/>
              </a:rPr>
              <a:t>Our project read the heartbeat using a non-invasive sensor called </a:t>
            </a:r>
            <a:r>
              <a:rPr lang="en-US" sz="2400" b="1" dirty="0" err="1">
                <a:effectLst>
                  <a:outerShdw blurRad="38100" dist="38100" dir="2700000" algn="tl">
                    <a:srgbClr val="000000">
                      <a:alpha val="43137"/>
                    </a:srgbClr>
                  </a:outerShdw>
                </a:effectLst>
                <a:latin typeface="Gill Sans MT" pitchFamily="34" charset="0"/>
              </a:rPr>
              <a:t>Pulsometer</a:t>
            </a:r>
            <a:r>
              <a:rPr lang="en-US" sz="2400" dirty="0">
                <a:effectLst>
                  <a:outerShdw blurRad="38100" dist="38100" dir="2700000" algn="tl">
                    <a:srgbClr val="000000">
                      <a:alpha val="43137"/>
                    </a:srgbClr>
                  </a:outerShdw>
                </a:effectLst>
                <a:latin typeface="Gill Sans MT" pitchFamily="34" charset="0"/>
              </a:rPr>
              <a:t>. The data measured by the sensor are sent by the YUN to our </a:t>
            </a:r>
            <a:r>
              <a:rPr lang="en-US" sz="2400" b="1" dirty="0">
                <a:effectLst>
                  <a:outerShdw blurRad="38100" dist="38100" dir="2700000" algn="tl">
                    <a:srgbClr val="000000">
                      <a:alpha val="43137"/>
                    </a:srgbClr>
                  </a:outerShdw>
                </a:effectLst>
                <a:latin typeface="Gill Sans MT" pitchFamily="34" charset="0"/>
              </a:rPr>
              <a:t>website</a:t>
            </a:r>
            <a:r>
              <a:rPr lang="en-US" sz="2400" dirty="0">
                <a:effectLst>
                  <a:outerShdw blurRad="38100" dist="38100" dir="2700000" algn="tl">
                    <a:srgbClr val="000000">
                      <a:alpha val="43137"/>
                    </a:srgbClr>
                  </a:outerShdw>
                </a:effectLst>
                <a:latin typeface="Gill Sans MT" pitchFamily="34" charset="0"/>
              </a:rPr>
              <a:t>. Pulse was created to let users control their health. </a:t>
            </a:r>
            <a:endParaRPr lang="en-US" sz="2400" dirty="0" smtClean="0">
              <a:effectLst>
                <a:outerShdw blurRad="38100" dist="38100" dir="2700000" algn="tl">
                  <a:srgbClr val="000000">
                    <a:alpha val="43137"/>
                  </a:srgbClr>
                </a:outerShdw>
              </a:effectLst>
              <a:latin typeface="Gill Sans MT" pitchFamily="34" charset="0"/>
            </a:endParaRPr>
          </a:p>
          <a:p>
            <a:pPr algn="just"/>
            <a:endParaRPr lang="it-IT" sz="2400" dirty="0" smtClean="0">
              <a:effectLst>
                <a:outerShdw blurRad="38100" dist="38100" dir="2700000" algn="tl">
                  <a:srgbClr val="000000">
                    <a:alpha val="43137"/>
                  </a:srgbClr>
                </a:outerShdw>
              </a:effectLst>
              <a:latin typeface="Gill Sans MT" pitchFamily="34" charset="0"/>
            </a:endParaRPr>
          </a:p>
          <a:p>
            <a:pPr algn="just"/>
            <a:r>
              <a:rPr lang="en-US" sz="2400" dirty="0">
                <a:effectLst>
                  <a:outerShdw blurRad="38100" dist="38100" dir="2700000" algn="tl">
                    <a:srgbClr val="000000">
                      <a:alpha val="43137"/>
                    </a:srgbClr>
                  </a:outerShdw>
                </a:effectLst>
                <a:latin typeface="Gill Sans MT" pitchFamily="34" charset="0"/>
              </a:rPr>
              <a:t>In the </a:t>
            </a:r>
            <a:r>
              <a:rPr lang="en-US" sz="2400" b="1" dirty="0">
                <a:effectLst>
                  <a:outerShdw blurRad="38100" dist="38100" dir="2700000" algn="tl">
                    <a:srgbClr val="000000">
                      <a:alpha val="43137"/>
                    </a:srgbClr>
                  </a:outerShdw>
                </a:effectLst>
                <a:latin typeface="Gill Sans MT" pitchFamily="34" charset="0"/>
              </a:rPr>
              <a:t>future</a:t>
            </a:r>
            <a:r>
              <a:rPr lang="en-US" sz="2400" dirty="0">
                <a:effectLst>
                  <a:outerShdw blurRad="38100" dist="38100" dir="2700000" algn="tl">
                    <a:srgbClr val="000000">
                      <a:alpha val="43137"/>
                    </a:srgbClr>
                  </a:outerShdw>
                </a:effectLst>
                <a:latin typeface="Gill Sans MT" pitchFamily="34" charset="0"/>
              </a:rPr>
              <a:t> we wish to replace Pulse website with an app who can send patients data to their family doctor and if there are any anomalies calls the hospital. Our purpose is enforce computers to reduce the time for making diagnosis</a:t>
            </a:r>
            <a:r>
              <a:rPr lang="en-US" sz="2400" dirty="0">
                <a:effectLst>
                  <a:outerShdw blurRad="38100" dist="38100" dir="2700000" algn="tl">
                    <a:srgbClr val="000000">
                      <a:alpha val="43137"/>
                    </a:srgbClr>
                  </a:outerShdw>
                </a:effectLst>
              </a:rPr>
              <a:t>.</a:t>
            </a:r>
            <a:endParaRPr lang="it-IT" sz="2400" dirty="0" smtClean="0">
              <a:effectLst>
                <a:outerShdw blurRad="38100" dist="38100" dir="2700000" algn="tl">
                  <a:srgbClr val="000000">
                    <a:alpha val="43137"/>
                  </a:srgbClr>
                </a:outerShdw>
              </a:effectLst>
            </a:endParaRPr>
          </a:p>
          <a:p>
            <a:endParaRPr lang="it-IT"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C:\Users\Utente\Documents\Bluetooth Folder\2015-05-06_11_21_34.gif"/>
          <p:cNvPicPr>
            <a:picLocks noChangeAspect="1" noChangeArrowheads="1" noCrop="1"/>
          </p:cNvPicPr>
          <p:nvPr/>
        </p:nvPicPr>
        <p:blipFill>
          <a:blip r:embed="rId2"/>
          <a:srcRect/>
          <a:stretch>
            <a:fillRect/>
          </a:stretch>
        </p:blipFill>
        <p:spPr bwMode="auto">
          <a:xfrm>
            <a:off x="0" y="0"/>
            <a:ext cx="9144000" cy="6858000"/>
          </a:xfrm>
          <a:prstGeom prst="rect">
            <a:avLst/>
          </a:prstGeom>
          <a:noFill/>
        </p:spPr>
      </p:pic>
      <p:sp>
        <p:nvSpPr>
          <p:cNvPr id="4" name="CasellaDiTesto 3"/>
          <p:cNvSpPr txBox="1"/>
          <p:nvPr/>
        </p:nvSpPr>
        <p:spPr>
          <a:xfrm>
            <a:off x="0" y="5857892"/>
            <a:ext cx="2214578" cy="707886"/>
          </a:xfrm>
          <a:prstGeom prst="rect">
            <a:avLst/>
          </a:prstGeom>
          <a:noFill/>
        </p:spPr>
        <p:txBody>
          <a:bodyPr wrap="square" rtlCol="0">
            <a:spAutoFit/>
          </a:bodyPr>
          <a:lstStyle/>
          <a:p>
            <a:pPr algn="ctr"/>
            <a:r>
              <a:rPr lang="it-IT" sz="4000" b="1" dirty="0" smtClean="0">
                <a:effectLst>
                  <a:outerShdw blurRad="38100" dist="38100" dir="2700000" algn="tl">
                    <a:srgbClr val="000000">
                      <a:alpha val="43137"/>
                    </a:srgbClr>
                  </a:outerShdw>
                </a:effectLst>
                <a:latin typeface="Agency FB" pitchFamily="34" charset="0"/>
              </a:rPr>
              <a:t>PULSE</a:t>
            </a:r>
            <a:endParaRPr lang="it-IT" sz="4000" b="1" dirty="0">
              <a:effectLst>
                <a:outerShdw blurRad="38100" dist="38100" dir="2700000" algn="tl">
                  <a:srgbClr val="000000">
                    <a:alpha val="43137"/>
                  </a:srgbClr>
                </a:outerShdw>
              </a:effectLst>
              <a:latin typeface="Agency FB"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C:\Users\Utente\Documents\Bluetooth Folder\20150506_093342.jpg"/>
          <p:cNvPicPr>
            <a:picLocks noChangeAspect="1" noChangeArrowheads="1"/>
          </p:cNvPicPr>
          <p:nvPr/>
        </p:nvPicPr>
        <p:blipFill>
          <a:blip r:embed="rId2"/>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20150506_161108.jpg"/>
          <p:cNvPicPr>
            <a:picLocks noChangeAspect="1"/>
          </p:cNvPicPr>
          <p:nvPr/>
        </p:nvPicPr>
        <p:blipFill>
          <a:blip r:embed="rId2" cstate="print"/>
          <a:srcRect l="11905" t="7937" r="11905" b="15873"/>
          <a:stretch>
            <a:fillRect/>
          </a:stretch>
        </p:blipFill>
        <p:spPr>
          <a:xfrm>
            <a:off x="0" y="0"/>
            <a:ext cx="9144000" cy="6858000"/>
          </a:xfrm>
          <a:prstGeom prst="rect">
            <a:avLst/>
          </a:prstGeom>
        </p:spPr>
      </p:pic>
      <p:sp>
        <p:nvSpPr>
          <p:cNvPr id="5" name="CasellaDiTesto 4"/>
          <p:cNvSpPr txBox="1"/>
          <p:nvPr/>
        </p:nvSpPr>
        <p:spPr>
          <a:xfrm>
            <a:off x="0" y="5857892"/>
            <a:ext cx="2214578" cy="707886"/>
          </a:xfrm>
          <a:prstGeom prst="rect">
            <a:avLst/>
          </a:prstGeom>
          <a:noFill/>
        </p:spPr>
        <p:txBody>
          <a:bodyPr wrap="square" rtlCol="0">
            <a:spAutoFit/>
          </a:bodyPr>
          <a:lstStyle/>
          <a:p>
            <a:pPr algn="ctr"/>
            <a:r>
              <a:rPr lang="it-IT" sz="4000" b="1" dirty="0" smtClean="0">
                <a:effectLst>
                  <a:outerShdw blurRad="38100" dist="38100" dir="2700000" algn="tl">
                    <a:srgbClr val="000000">
                      <a:alpha val="43137"/>
                    </a:srgbClr>
                  </a:outerShdw>
                </a:effectLst>
                <a:latin typeface="Agency FB" pitchFamily="34" charset="0"/>
              </a:rPr>
              <a:t>PULSE</a:t>
            </a:r>
            <a:endParaRPr lang="it-IT" sz="4000" b="1" dirty="0">
              <a:effectLst>
                <a:outerShdw blurRad="38100" dist="38100" dir="2700000" algn="tl">
                  <a:srgbClr val="000000">
                    <a:alpha val="43137"/>
                  </a:srgbClr>
                </a:outerShdw>
              </a:effectLst>
              <a:latin typeface="Agency FB"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3214678" y="285728"/>
            <a:ext cx="2714644" cy="1200329"/>
          </a:xfrm>
          <a:prstGeom prst="rect">
            <a:avLst/>
          </a:prstGeom>
          <a:noFill/>
        </p:spPr>
        <p:txBody>
          <a:bodyPr wrap="square" rtlCol="0">
            <a:spAutoFit/>
          </a:bodyPr>
          <a:lstStyle/>
          <a:p>
            <a:pPr algn="ctr"/>
            <a:r>
              <a:rPr lang="it-IT" sz="7200" b="1" dirty="0" smtClean="0">
                <a:effectLst>
                  <a:outerShdw blurRad="38100" dist="38100" dir="2700000" algn="tl">
                    <a:srgbClr val="000000">
                      <a:alpha val="43137"/>
                    </a:srgbClr>
                  </a:outerShdw>
                </a:effectLst>
                <a:latin typeface="Agency FB" pitchFamily="34" charset="0"/>
              </a:rPr>
              <a:t>PULSE</a:t>
            </a:r>
            <a:endParaRPr lang="it-IT" sz="7200" b="1" dirty="0">
              <a:effectLst>
                <a:outerShdw blurRad="38100" dist="38100" dir="2700000" algn="tl">
                  <a:srgbClr val="000000">
                    <a:alpha val="43137"/>
                  </a:srgbClr>
                </a:outerShdw>
              </a:effectLst>
              <a:latin typeface="Agency FB" pitchFamily="34" charset="0"/>
            </a:endParaRPr>
          </a:p>
        </p:txBody>
      </p:sp>
      <p:sp>
        <p:nvSpPr>
          <p:cNvPr id="6" name="CasellaDiTesto 5"/>
          <p:cNvSpPr txBox="1"/>
          <p:nvPr/>
        </p:nvSpPr>
        <p:spPr>
          <a:xfrm>
            <a:off x="892959" y="1783099"/>
            <a:ext cx="7358082" cy="3323987"/>
          </a:xfrm>
          <a:prstGeom prst="rect">
            <a:avLst/>
          </a:prstGeom>
          <a:noFill/>
        </p:spPr>
        <p:txBody>
          <a:bodyPr wrap="square" rtlCol="0">
            <a:spAutoFit/>
          </a:bodyPr>
          <a:lstStyle/>
          <a:p>
            <a:r>
              <a:rPr lang="it-IT" sz="2400" b="1" dirty="0" err="1" smtClean="0">
                <a:effectLst>
                  <a:outerShdw blurRad="38100" dist="38100" dir="2700000" algn="tl">
                    <a:srgbClr val="000000">
                      <a:alpha val="43137"/>
                    </a:srgbClr>
                  </a:outerShdw>
                </a:effectLst>
                <a:latin typeface="Gill Sans MT" pitchFamily="34" charset="0"/>
              </a:rPr>
              <a:t>What</a:t>
            </a:r>
            <a:r>
              <a:rPr lang="it-IT" sz="2400" b="1" dirty="0" smtClean="0">
                <a:effectLst>
                  <a:outerShdw blurRad="38100" dist="38100" dir="2700000" algn="tl">
                    <a:srgbClr val="000000">
                      <a:alpha val="43137"/>
                    </a:srgbClr>
                  </a:outerShdw>
                </a:effectLst>
                <a:latin typeface="Gill Sans MT" pitchFamily="34" charset="0"/>
              </a:rPr>
              <a:t>?</a:t>
            </a:r>
          </a:p>
          <a:p>
            <a:r>
              <a:rPr lang="it-IT" sz="2400" dirty="0" err="1" smtClean="0">
                <a:effectLst>
                  <a:outerShdw blurRad="38100" dist="38100" dir="2700000" algn="tl">
                    <a:srgbClr val="000000">
                      <a:alpha val="43137"/>
                    </a:srgbClr>
                  </a:outerShdw>
                </a:effectLst>
                <a:latin typeface="Gill Sans MT" pitchFamily="34" charset="0"/>
              </a:rPr>
              <a:t>Pulse</a:t>
            </a:r>
            <a:r>
              <a:rPr lang="it-IT" sz="2400" dirty="0" smtClean="0">
                <a:effectLst>
                  <a:outerShdw blurRad="38100" dist="38100" dir="2700000" algn="tl">
                    <a:srgbClr val="000000">
                      <a:alpha val="43137"/>
                    </a:srgbClr>
                  </a:outerShdw>
                </a:effectLst>
                <a:latin typeface="Gill Sans MT" pitchFamily="34" charset="0"/>
              </a:rPr>
              <a:t> </a:t>
            </a:r>
            <a:r>
              <a:rPr lang="it-IT" sz="2400" dirty="0" smtClean="0">
                <a:effectLst>
                  <a:outerShdw blurRad="38100" dist="38100" dir="2700000" algn="tl">
                    <a:srgbClr val="000000">
                      <a:alpha val="43137"/>
                    </a:srgbClr>
                  </a:outerShdw>
                </a:effectLst>
                <a:latin typeface="Gill Sans MT" pitchFamily="34" charset="0"/>
              </a:rPr>
              <a:t>can </a:t>
            </a:r>
            <a:r>
              <a:rPr lang="it-IT" sz="2400" dirty="0" err="1" smtClean="0">
                <a:effectLst>
                  <a:outerShdw blurRad="38100" dist="38100" dir="2700000" algn="tl">
                    <a:srgbClr val="000000">
                      <a:alpha val="43137"/>
                    </a:srgbClr>
                  </a:outerShdw>
                </a:effectLst>
                <a:latin typeface="Gill Sans MT" pitchFamily="34" charset="0"/>
              </a:rPr>
              <a:t>read</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heartbeat</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with</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sensors</a:t>
            </a:r>
            <a:r>
              <a:rPr lang="it-IT" sz="2400" dirty="0" smtClean="0">
                <a:effectLst>
                  <a:outerShdw blurRad="38100" dist="38100" dir="2700000" algn="tl">
                    <a:srgbClr val="000000">
                      <a:alpha val="43137"/>
                    </a:srgbClr>
                  </a:outerShdw>
                </a:effectLst>
                <a:latin typeface="Gill Sans MT" pitchFamily="34" charset="0"/>
              </a:rPr>
              <a:t> and </a:t>
            </a:r>
            <a:r>
              <a:rPr lang="it-IT" sz="2400" dirty="0" err="1" smtClean="0">
                <a:effectLst>
                  <a:outerShdw blurRad="38100" dist="38100" dir="2700000" algn="tl">
                    <a:srgbClr val="000000">
                      <a:alpha val="43137"/>
                    </a:srgbClr>
                  </a:outerShdw>
                </a:effectLst>
                <a:latin typeface="Gill Sans MT" pitchFamily="34" charset="0"/>
              </a:rPr>
              <a:t>send</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it</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to</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our</a:t>
            </a:r>
            <a:r>
              <a:rPr lang="it-IT" sz="2400" dirty="0" smtClean="0">
                <a:effectLst>
                  <a:outerShdw blurRad="38100" dist="38100" dir="2700000" algn="tl">
                    <a:srgbClr val="000000">
                      <a:alpha val="43137"/>
                    </a:srgbClr>
                  </a:outerShdw>
                </a:effectLst>
                <a:latin typeface="Gill Sans MT" pitchFamily="34" charset="0"/>
              </a:rPr>
              <a:t> website.</a:t>
            </a:r>
            <a:endParaRPr lang="it-IT" sz="2400" dirty="0" smtClean="0">
              <a:effectLst>
                <a:outerShdw blurRad="38100" dist="38100" dir="2700000" algn="tl">
                  <a:srgbClr val="000000">
                    <a:alpha val="43137"/>
                  </a:srgbClr>
                </a:outerShdw>
              </a:effectLst>
              <a:latin typeface="Gill Sans MT" pitchFamily="34" charset="0"/>
            </a:endParaRPr>
          </a:p>
          <a:p>
            <a:r>
              <a:rPr lang="it-IT" sz="2400" b="1" dirty="0" err="1" smtClean="0">
                <a:effectLst>
                  <a:outerShdw blurRad="38100" dist="38100" dir="2700000" algn="tl">
                    <a:srgbClr val="000000">
                      <a:alpha val="43137"/>
                    </a:srgbClr>
                  </a:outerShdw>
                </a:effectLst>
                <a:latin typeface="Gill Sans MT" pitchFamily="34" charset="0"/>
              </a:rPr>
              <a:t>Who</a:t>
            </a:r>
            <a:r>
              <a:rPr lang="it-IT" sz="2400" b="1" dirty="0" smtClean="0">
                <a:effectLst>
                  <a:outerShdw blurRad="38100" dist="38100" dir="2700000" algn="tl">
                    <a:srgbClr val="000000">
                      <a:alpha val="43137"/>
                    </a:srgbClr>
                  </a:outerShdw>
                </a:effectLst>
                <a:latin typeface="Gill Sans MT" pitchFamily="34" charset="0"/>
              </a:rPr>
              <a:t>?</a:t>
            </a:r>
          </a:p>
          <a:p>
            <a:r>
              <a:rPr lang="it-IT" sz="2400" dirty="0" smtClean="0">
                <a:effectLst>
                  <a:outerShdw blurRad="38100" dist="38100" dir="2700000" algn="tl">
                    <a:srgbClr val="000000">
                      <a:alpha val="43137"/>
                    </a:srgbClr>
                  </a:outerShdw>
                </a:effectLst>
                <a:latin typeface="Gill Sans MT" pitchFamily="34" charset="0"/>
              </a:rPr>
              <a:t>People </a:t>
            </a:r>
            <a:r>
              <a:rPr lang="it-IT" sz="2400" dirty="0" err="1" smtClean="0">
                <a:effectLst>
                  <a:outerShdw blurRad="38100" dist="38100" dir="2700000" algn="tl">
                    <a:srgbClr val="000000">
                      <a:alpha val="43137"/>
                    </a:srgbClr>
                  </a:outerShdw>
                </a:effectLst>
                <a:latin typeface="Gill Sans MT" pitchFamily="34" charset="0"/>
              </a:rPr>
              <a:t>who</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have</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heart</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issues</a:t>
            </a:r>
            <a:r>
              <a:rPr lang="it-IT" sz="2400" dirty="0" smtClean="0">
                <a:effectLst>
                  <a:outerShdw blurRad="38100" dist="38100" dir="2700000" algn="tl">
                    <a:srgbClr val="000000">
                      <a:alpha val="43137"/>
                    </a:srgbClr>
                  </a:outerShdw>
                </a:effectLst>
                <a:latin typeface="Gill Sans MT" pitchFamily="34" charset="0"/>
              </a:rPr>
              <a:t> can </a:t>
            </a:r>
            <a:r>
              <a:rPr lang="it-IT" sz="2400" dirty="0" err="1" smtClean="0">
                <a:effectLst>
                  <a:outerShdw blurRad="38100" dist="38100" dir="2700000" algn="tl">
                    <a:srgbClr val="000000">
                      <a:alpha val="43137"/>
                    </a:srgbClr>
                  </a:outerShdw>
                </a:effectLst>
                <a:latin typeface="Gill Sans MT" pitchFamily="34" charset="0"/>
              </a:rPr>
              <a:t>use</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Pulse</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to</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control</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their</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health</a:t>
            </a:r>
            <a:r>
              <a:rPr lang="it-IT" sz="2400" dirty="0" smtClean="0">
                <a:effectLst>
                  <a:outerShdw blurRad="38100" dist="38100" dir="2700000" algn="tl">
                    <a:srgbClr val="000000">
                      <a:alpha val="43137"/>
                    </a:srgbClr>
                  </a:outerShdw>
                </a:effectLst>
                <a:latin typeface="Gill Sans MT" pitchFamily="34" charset="0"/>
              </a:rPr>
              <a:t>.</a:t>
            </a:r>
            <a:endParaRPr lang="it-IT" sz="2400" dirty="0" smtClean="0">
              <a:effectLst>
                <a:outerShdw blurRad="38100" dist="38100" dir="2700000" algn="tl">
                  <a:srgbClr val="000000">
                    <a:alpha val="43137"/>
                  </a:srgbClr>
                </a:outerShdw>
              </a:effectLst>
              <a:latin typeface="Gill Sans MT" pitchFamily="34" charset="0"/>
            </a:endParaRPr>
          </a:p>
          <a:p>
            <a:r>
              <a:rPr lang="it-IT" sz="2400" b="1" dirty="0" err="1" smtClean="0">
                <a:effectLst>
                  <a:outerShdw blurRad="38100" dist="38100" dir="2700000" algn="tl">
                    <a:srgbClr val="000000">
                      <a:alpha val="43137"/>
                    </a:srgbClr>
                  </a:outerShdw>
                </a:effectLst>
                <a:latin typeface="Gill Sans MT" pitchFamily="34" charset="0"/>
              </a:rPr>
              <a:t>Why</a:t>
            </a:r>
            <a:r>
              <a:rPr lang="it-IT" sz="2400" b="1" dirty="0" smtClean="0">
                <a:effectLst>
                  <a:outerShdw blurRad="38100" dist="38100" dir="2700000" algn="tl">
                    <a:srgbClr val="000000">
                      <a:alpha val="43137"/>
                    </a:srgbClr>
                  </a:outerShdw>
                </a:effectLst>
                <a:latin typeface="Gill Sans MT" pitchFamily="34" charset="0"/>
              </a:rPr>
              <a:t>?</a:t>
            </a:r>
          </a:p>
          <a:p>
            <a:r>
              <a:rPr lang="it-IT" sz="2400" dirty="0" err="1" smtClean="0">
                <a:effectLst>
                  <a:outerShdw blurRad="38100" dist="38100" dir="2700000" algn="tl">
                    <a:srgbClr val="000000">
                      <a:alpha val="43137"/>
                    </a:srgbClr>
                  </a:outerShdw>
                </a:effectLst>
                <a:latin typeface="Gill Sans MT" pitchFamily="34" charset="0"/>
              </a:rPr>
              <a:t>Our</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objective</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is</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to</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support</a:t>
            </a:r>
            <a:r>
              <a:rPr lang="it-IT" sz="2400" dirty="0" smtClean="0">
                <a:effectLst>
                  <a:outerShdw blurRad="38100" dist="38100" dir="2700000" algn="tl">
                    <a:srgbClr val="000000">
                      <a:alpha val="43137"/>
                    </a:srgbClr>
                  </a:outerShdw>
                </a:effectLst>
                <a:latin typeface="Gill Sans MT" pitchFamily="34" charset="0"/>
              </a:rPr>
              <a:t> people </a:t>
            </a:r>
            <a:r>
              <a:rPr lang="it-IT" sz="2400" dirty="0" err="1" smtClean="0">
                <a:effectLst>
                  <a:outerShdw blurRad="38100" dist="38100" dir="2700000" algn="tl">
                    <a:srgbClr val="000000">
                      <a:alpha val="43137"/>
                    </a:srgbClr>
                  </a:outerShdw>
                </a:effectLst>
                <a:latin typeface="Gill Sans MT" pitchFamily="34" charset="0"/>
              </a:rPr>
              <a:t>who</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have</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heart</a:t>
            </a:r>
            <a:r>
              <a:rPr lang="it-IT" sz="2400" dirty="0" smtClean="0">
                <a:effectLst>
                  <a:outerShdw blurRad="38100" dist="38100" dir="2700000" algn="tl">
                    <a:srgbClr val="000000">
                      <a:alpha val="43137"/>
                    </a:srgbClr>
                  </a:outerShdw>
                </a:effectLst>
                <a:latin typeface="Gill Sans MT" pitchFamily="34" charset="0"/>
              </a:rPr>
              <a:t> </a:t>
            </a:r>
            <a:r>
              <a:rPr lang="it-IT" sz="2400" dirty="0" err="1" smtClean="0">
                <a:effectLst>
                  <a:outerShdw blurRad="38100" dist="38100" dir="2700000" algn="tl">
                    <a:srgbClr val="000000">
                      <a:alpha val="43137"/>
                    </a:srgbClr>
                  </a:outerShdw>
                </a:effectLst>
                <a:latin typeface="Gill Sans MT" pitchFamily="34" charset="0"/>
              </a:rPr>
              <a:t>issues</a:t>
            </a:r>
            <a:r>
              <a:rPr lang="it-IT" sz="2400" smtClean="0">
                <a:effectLst>
                  <a:outerShdw blurRad="38100" dist="38100" dir="2700000" algn="tl">
                    <a:srgbClr val="000000">
                      <a:alpha val="43137"/>
                    </a:srgbClr>
                  </a:outerShdw>
                </a:effectLst>
                <a:latin typeface="Gill Sans MT" pitchFamily="34" charset="0"/>
              </a:rPr>
              <a:t>.</a:t>
            </a:r>
            <a:endParaRPr lang="it-IT" sz="2400" dirty="0" smtClean="0">
              <a:effectLst>
                <a:outerShdw blurRad="38100" dist="38100" dir="2700000" algn="tl">
                  <a:srgbClr val="000000">
                    <a:alpha val="43137"/>
                  </a:srgbClr>
                </a:outerShdw>
              </a:effectLst>
              <a:latin typeface="Gill Sans MT" pitchFamily="34" charset="0"/>
            </a:endParaRPr>
          </a:p>
          <a:p>
            <a:endParaRPr lang="it-IT"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3" descr="C:\Users\Utente\Documents\Bluetooth Folder\2015-05-06_11_12_03.gif"/>
          <p:cNvPicPr>
            <a:picLocks noChangeAspect="1" noChangeArrowheads="1" noCrop="1"/>
          </p:cNvPicPr>
          <p:nvPr/>
        </p:nvPicPr>
        <p:blipFill>
          <a:blip r:embed="rId2"/>
          <a:srcRect/>
          <a:stretch>
            <a:fillRect/>
          </a:stretch>
        </p:blipFill>
        <p:spPr bwMode="auto">
          <a:xfrm rot="16200000">
            <a:off x="1143000" y="-1143000"/>
            <a:ext cx="6858000" cy="9144000"/>
          </a:xfrm>
          <a:prstGeom prst="rect">
            <a:avLst/>
          </a:prstGeom>
          <a:noFill/>
        </p:spPr>
      </p:pic>
      <p:sp>
        <p:nvSpPr>
          <p:cNvPr id="4" name="CasellaDiTesto 3"/>
          <p:cNvSpPr txBox="1"/>
          <p:nvPr/>
        </p:nvSpPr>
        <p:spPr>
          <a:xfrm>
            <a:off x="0" y="5857892"/>
            <a:ext cx="2214578" cy="707886"/>
          </a:xfrm>
          <a:prstGeom prst="rect">
            <a:avLst/>
          </a:prstGeom>
          <a:noFill/>
        </p:spPr>
        <p:txBody>
          <a:bodyPr wrap="square" rtlCol="0">
            <a:spAutoFit/>
          </a:bodyPr>
          <a:lstStyle/>
          <a:p>
            <a:pPr algn="ctr"/>
            <a:r>
              <a:rPr lang="it-IT" sz="4000" b="1" dirty="0" smtClean="0">
                <a:effectLst>
                  <a:outerShdw blurRad="38100" dist="38100" dir="2700000" algn="tl">
                    <a:srgbClr val="000000">
                      <a:alpha val="43137"/>
                    </a:srgbClr>
                  </a:outerShdw>
                </a:effectLst>
                <a:latin typeface="Agency FB" pitchFamily="34" charset="0"/>
              </a:rPr>
              <a:t>PULSE</a:t>
            </a:r>
            <a:endParaRPr lang="it-IT" sz="4000" b="1" dirty="0">
              <a:effectLst>
                <a:outerShdw blurRad="38100" dist="38100" dir="2700000" algn="tl">
                  <a:srgbClr val="000000">
                    <a:alpha val="43137"/>
                  </a:srgbClr>
                </a:outerShdw>
              </a:effectLst>
              <a:latin typeface="Agency FB"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2015-05-06_16_02_25.gif"/>
          <p:cNvPicPr>
            <a:picLocks noChangeAspect="1"/>
          </p:cNvPicPr>
          <p:nvPr/>
        </p:nvPicPr>
        <p:blipFill>
          <a:blip r:embed="rId3"/>
          <a:stretch>
            <a:fillRect/>
          </a:stretch>
        </p:blipFill>
        <p:spPr>
          <a:xfrm>
            <a:off x="0" y="0"/>
            <a:ext cx="9144000" cy="6858000"/>
          </a:xfrm>
          <a:prstGeom prst="rect">
            <a:avLst/>
          </a:prstGeom>
        </p:spPr>
      </p:pic>
      <p:sp>
        <p:nvSpPr>
          <p:cNvPr id="4" name="CasellaDiTesto 3"/>
          <p:cNvSpPr txBox="1"/>
          <p:nvPr/>
        </p:nvSpPr>
        <p:spPr>
          <a:xfrm>
            <a:off x="0" y="5857892"/>
            <a:ext cx="2214578" cy="707886"/>
          </a:xfrm>
          <a:prstGeom prst="rect">
            <a:avLst/>
          </a:prstGeom>
          <a:noFill/>
        </p:spPr>
        <p:txBody>
          <a:bodyPr wrap="square" rtlCol="0">
            <a:spAutoFit/>
          </a:bodyPr>
          <a:lstStyle/>
          <a:p>
            <a:pPr algn="ctr"/>
            <a:r>
              <a:rPr lang="it-IT" sz="4000" b="1" dirty="0" smtClean="0">
                <a:effectLst>
                  <a:outerShdw blurRad="38100" dist="38100" dir="2700000" algn="tl">
                    <a:srgbClr val="000000">
                      <a:alpha val="43137"/>
                    </a:srgbClr>
                  </a:outerShdw>
                </a:effectLst>
                <a:latin typeface="Agency FB" pitchFamily="34" charset="0"/>
              </a:rPr>
              <a:t>PULSE</a:t>
            </a:r>
            <a:endParaRPr lang="it-IT" sz="4000" b="1" dirty="0">
              <a:effectLst>
                <a:outerShdw blurRad="38100" dist="38100" dir="2700000" algn="tl">
                  <a:srgbClr val="000000">
                    <a:alpha val="43137"/>
                  </a:srgbClr>
                </a:outerShdw>
              </a:effectLst>
              <a:latin typeface="Agency FB"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20150506_110357.jpg"/>
          <p:cNvPicPr>
            <a:picLocks noChangeAspect="1"/>
          </p:cNvPicPr>
          <p:nvPr/>
        </p:nvPicPr>
        <p:blipFill>
          <a:blip r:embed="rId2" cstate="print"/>
          <a:stretch>
            <a:fillRect/>
          </a:stretch>
        </p:blipFill>
        <p:spPr>
          <a:xfrm flipH="1">
            <a:off x="0" y="0"/>
            <a:ext cx="9144000" cy="6858000"/>
          </a:xfrm>
          <a:prstGeom prst="rect">
            <a:avLst/>
          </a:prstGeom>
        </p:spPr>
      </p:pic>
      <p:sp>
        <p:nvSpPr>
          <p:cNvPr id="6" name="CasellaDiTesto 5"/>
          <p:cNvSpPr txBox="1"/>
          <p:nvPr/>
        </p:nvSpPr>
        <p:spPr>
          <a:xfrm>
            <a:off x="0" y="5857892"/>
            <a:ext cx="2214578" cy="707886"/>
          </a:xfrm>
          <a:prstGeom prst="rect">
            <a:avLst/>
          </a:prstGeom>
          <a:noFill/>
        </p:spPr>
        <p:txBody>
          <a:bodyPr wrap="square" rtlCol="0">
            <a:spAutoFit/>
          </a:bodyPr>
          <a:lstStyle/>
          <a:p>
            <a:pPr algn="ctr"/>
            <a:r>
              <a:rPr lang="it-IT" sz="4000" b="1" dirty="0" smtClean="0">
                <a:effectLst>
                  <a:outerShdw blurRad="38100" dist="38100" dir="2700000" algn="tl">
                    <a:srgbClr val="000000">
                      <a:alpha val="43137"/>
                    </a:srgbClr>
                  </a:outerShdw>
                </a:effectLst>
                <a:latin typeface="Agency FB" pitchFamily="34" charset="0"/>
              </a:rPr>
              <a:t>PULSE</a:t>
            </a:r>
            <a:endParaRPr lang="it-IT" sz="4000" b="1" dirty="0">
              <a:effectLst>
                <a:outerShdw blurRad="38100" dist="38100" dir="2700000" algn="tl">
                  <a:srgbClr val="000000">
                    <a:alpha val="43137"/>
                  </a:srgbClr>
                </a:outerShdw>
              </a:effectLst>
              <a:latin typeface="Agency FB"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C:\Users\Utente\Documents\Bluetooth Folder\20150506_093342.jpg"/>
          <p:cNvPicPr>
            <a:picLocks noChangeAspect="1" noChangeArrowheads="1"/>
          </p:cNvPicPr>
          <p:nvPr/>
        </p:nvPicPr>
        <p:blipFill>
          <a:blip r:embed="rId2" cstate="print"/>
          <a:srcRect/>
          <a:stretch>
            <a:fillRect/>
          </a:stretch>
        </p:blipFill>
        <p:spPr bwMode="auto">
          <a:xfrm>
            <a:off x="0" y="0"/>
            <a:ext cx="9144000" cy="6858001"/>
          </a:xfrm>
          <a:prstGeom prst="rect">
            <a:avLst/>
          </a:prstGeom>
          <a:noFill/>
        </p:spPr>
      </p:pic>
      <p:sp>
        <p:nvSpPr>
          <p:cNvPr id="4" name="CasellaDiTesto 3"/>
          <p:cNvSpPr txBox="1"/>
          <p:nvPr/>
        </p:nvSpPr>
        <p:spPr>
          <a:xfrm>
            <a:off x="0" y="5857892"/>
            <a:ext cx="2214578" cy="707886"/>
          </a:xfrm>
          <a:prstGeom prst="rect">
            <a:avLst/>
          </a:prstGeom>
          <a:noFill/>
        </p:spPr>
        <p:txBody>
          <a:bodyPr wrap="square" rtlCol="0">
            <a:spAutoFit/>
          </a:bodyPr>
          <a:lstStyle/>
          <a:p>
            <a:pPr algn="ctr"/>
            <a:r>
              <a:rPr lang="it-IT" sz="4000" b="1" dirty="0" smtClean="0">
                <a:effectLst>
                  <a:outerShdw blurRad="38100" dist="38100" dir="2700000" algn="tl">
                    <a:srgbClr val="000000">
                      <a:alpha val="43137"/>
                    </a:srgbClr>
                  </a:outerShdw>
                </a:effectLst>
                <a:latin typeface="Agency FB" pitchFamily="34" charset="0"/>
              </a:rPr>
              <a:t>PULSE</a:t>
            </a:r>
            <a:endParaRPr lang="it-IT" sz="4000" b="1" dirty="0">
              <a:effectLst>
                <a:outerShdw blurRad="38100" dist="38100" dir="2700000" algn="tl">
                  <a:srgbClr val="000000">
                    <a:alpha val="43137"/>
                  </a:srgbClr>
                </a:outerShdw>
              </a:effectLst>
              <a:latin typeface="Agency FB"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C:\Users\Utente\Documents\Bluetooth Folder\2015-05-06_11_15_51.gif"/>
          <p:cNvPicPr>
            <a:picLocks noChangeAspect="1" noChangeArrowheads="1" noCrop="1"/>
          </p:cNvPicPr>
          <p:nvPr/>
        </p:nvPicPr>
        <p:blipFill>
          <a:blip r:embed="rId2"/>
          <a:srcRect/>
          <a:stretch>
            <a:fillRect/>
          </a:stretch>
        </p:blipFill>
        <p:spPr bwMode="auto">
          <a:xfrm>
            <a:off x="0" y="0"/>
            <a:ext cx="9144000" cy="6858000"/>
          </a:xfrm>
          <a:prstGeom prst="rect">
            <a:avLst/>
          </a:prstGeom>
          <a:noFill/>
        </p:spPr>
      </p:pic>
      <p:sp>
        <p:nvSpPr>
          <p:cNvPr id="3" name="CasellaDiTesto 2"/>
          <p:cNvSpPr txBox="1"/>
          <p:nvPr/>
        </p:nvSpPr>
        <p:spPr>
          <a:xfrm>
            <a:off x="0" y="5857892"/>
            <a:ext cx="2214578" cy="707886"/>
          </a:xfrm>
          <a:prstGeom prst="rect">
            <a:avLst/>
          </a:prstGeom>
          <a:noFill/>
        </p:spPr>
        <p:txBody>
          <a:bodyPr wrap="square" rtlCol="0">
            <a:spAutoFit/>
          </a:bodyPr>
          <a:lstStyle/>
          <a:p>
            <a:pPr algn="ctr"/>
            <a:r>
              <a:rPr lang="it-IT" sz="4000" b="1" dirty="0" smtClean="0">
                <a:effectLst>
                  <a:outerShdw blurRad="38100" dist="38100" dir="2700000" algn="tl">
                    <a:srgbClr val="000000">
                      <a:alpha val="43137"/>
                    </a:srgbClr>
                  </a:outerShdw>
                </a:effectLst>
                <a:latin typeface="Agency FB" pitchFamily="34" charset="0"/>
              </a:rPr>
              <a:t>PULSE</a:t>
            </a:r>
            <a:endParaRPr lang="it-IT" sz="4000" b="1" dirty="0">
              <a:effectLst>
                <a:outerShdw blurRad="38100" dist="38100" dir="2700000" algn="tl">
                  <a:srgbClr val="000000">
                    <a:alpha val="43137"/>
                  </a:srgbClr>
                </a:outerShdw>
              </a:effectLst>
              <a:latin typeface="Agency FB"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C:\Users\Utente\Documents\Bluetooth Folder\20150506_093342.jpg"/>
          <p:cNvPicPr>
            <a:picLocks noChangeAspect="1" noChangeArrowheads="1"/>
          </p:cNvPicPr>
          <p:nvPr/>
        </p:nvPicPr>
        <p:blipFill>
          <a:blip r:embed="rId2" cstate="print"/>
          <a:stretch>
            <a:fillRect/>
          </a:stretch>
        </p:blipFill>
        <p:spPr bwMode="auto">
          <a:xfrm>
            <a:off x="-1" y="0"/>
            <a:ext cx="9144001" cy="6858000"/>
          </a:xfrm>
          <a:prstGeom prst="rect">
            <a:avLst/>
          </a:prstGeom>
          <a:noFill/>
        </p:spPr>
      </p:pic>
      <p:sp>
        <p:nvSpPr>
          <p:cNvPr id="4" name="CasellaDiTesto 3"/>
          <p:cNvSpPr txBox="1"/>
          <p:nvPr/>
        </p:nvSpPr>
        <p:spPr>
          <a:xfrm>
            <a:off x="0" y="5857892"/>
            <a:ext cx="2214578" cy="707886"/>
          </a:xfrm>
          <a:prstGeom prst="rect">
            <a:avLst/>
          </a:prstGeom>
          <a:noFill/>
        </p:spPr>
        <p:txBody>
          <a:bodyPr wrap="square" rtlCol="0">
            <a:spAutoFit/>
          </a:bodyPr>
          <a:lstStyle/>
          <a:p>
            <a:pPr algn="ctr"/>
            <a:r>
              <a:rPr lang="it-IT" sz="4000" b="1" dirty="0" smtClean="0">
                <a:effectLst>
                  <a:outerShdw blurRad="38100" dist="38100" dir="2700000" algn="tl">
                    <a:srgbClr val="000000">
                      <a:alpha val="43137"/>
                    </a:srgbClr>
                  </a:outerShdw>
                </a:effectLst>
                <a:latin typeface="Agency FB" pitchFamily="34" charset="0"/>
              </a:rPr>
              <a:t>PULSE</a:t>
            </a:r>
            <a:endParaRPr lang="it-IT" sz="4000" b="1" dirty="0">
              <a:effectLst>
                <a:outerShdw blurRad="38100" dist="38100" dir="2700000" algn="tl">
                  <a:srgbClr val="000000">
                    <a:alpha val="43137"/>
                  </a:srgbClr>
                </a:outerShdw>
              </a:effectLst>
              <a:latin typeface="Agency FB"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1" descr="C:\Users\Utente\Documents\Bluetooth Folder\2015-05-06_11_20_12.gif"/>
          <p:cNvPicPr>
            <a:picLocks noChangeAspect="1" noChangeArrowheads="1" noCrop="1"/>
          </p:cNvPicPr>
          <p:nvPr/>
        </p:nvPicPr>
        <p:blipFill>
          <a:blip r:embed="rId2"/>
          <a:srcRect/>
          <a:stretch>
            <a:fillRect/>
          </a:stretch>
        </p:blipFill>
        <p:spPr bwMode="auto">
          <a:xfrm>
            <a:off x="0" y="0"/>
            <a:ext cx="9144000" cy="6858000"/>
          </a:xfrm>
          <a:prstGeom prst="rect">
            <a:avLst/>
          </a:prstGeom>
          <a:noFill/>
        </p:spPr>
      </p:pic>
      <p:sp>
        <p:nvSpPr>
          <p:cNvPr id="3" name="CasellaDiTesto 2"/>
          <p:cNvSpPr txBox="1"/>
          <p:nvPr/>
        </p:nvSpPr>
        <p:spPr>
          <a:xfrm>
            <a:off x="0" y="5857892"/>
            <a:ext cx="2214578" cy="707886"/>
          </a:xfrm>
          <a:prstGeom prst="rect">
            <a:avLst/>
          </a:prstGeom>
          <a:noFill/>
        </p:spPr>
        <p:txBody>
          <a:bodyPr wrap="square" rtlCol="0">
            <a:spAutoFit/>
          </a:bodyPr>
          <a:lstStyle/>
          <a:p>
            <a:pPr algn="ctr"/>
            <a:r>
              <a:rPr lang="it-IT" sz="4000" b="1" dirty="0" smtClean="0">
                <a:effectLst>
                  <a:outerShdw blurRad="38100" dist="38100" dir="2700000" algn="tl">
                    <a:srgbClr val="000000">
                      <a:alpha val="43137"/>
                    </a:srgbClr>
                  </a:outerShdw>
                </a:effectLst>
                <a:latin typeface="Agency FB" pitchFamily="34" charset="0"/>
              </a:rPr>
              <a:t>PULSE</a:t>
            </a:r>
            <a:endParaRPr lang="it-IT" sz="4000" b="1" dirty="0">
              <a:effectLst>
                <a:outerShdw blurRad="38100" dist="38100" dir="2700000" algn="tl">
                  <a:srgbClr val="000000">
                    <a:alpha val="43137"/>
                  </a:srgbClr>
                </a:outerShdw>
              </a:effectLst>
              <a:latin typeface="Agency FB" pitchFamily="34"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tice">
  <a:themeElements>
    <a:clrScheme name="Personalizzato 2">
      <a:dk1>
        <a:srgbClr val="C00000"/>
      </a:dk1>
      <a:lt1>
        <a:sysClr val="window" lastClr="FFFFFF"/>
      </a:lt1>
      <a:dk2>
        <a:srgbClr val="C00000"/>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tice">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Vertice">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51</TotalTime>
  <Words>136</Words>
  <Application>Microsoft Office PowerPoint</Application>
  <PresentationFormat>Presentazione su schermo (4:3)</PresentationFormat>
  <Paragraphs>21</Paragraphs>
  <Slides>12</Slides>
  <Notes>1</Notes>
  <HiddenSlides>0</HiddenSlides>
  <MMClips>0</MMClips>
  <ScaleCrop>false</ScaleCrop>
  <HeadingPairs>
    <vt:vector size="4" baseType="variant">
      <vt:variant>
        <vt:lpstr>Tema</vt:lpstr>
      </vt:variant>
      <vt:variant>
        <vt:i4>1</vt:i4>
      </vt:variant>
      <vt:variant>
        <vt:lpstr>Titoli diapositive</vt:lpstr>
      </vt:variant>
      <vt:variant>
        <vt:i4>12</vt:i4>
      </vt:variant>
    </vt:vector>
  </HeadingPairs>
  <TitlesOfParts>
    <vt:vector size="13" baseType="lpstr">
      <vt:lpstr>Vertice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Utente</dc:creator>
  <cp:lastModifiedBy>Utente</cp:lastModifiedBy>
  <cp:revision>4</cp:revision>
  <dcterms:created xsi:type="dcterms:W3CDTF">2015-05-06T13:24:31Z</dcterms:created>
  <dcterms:modified xsi:type="dcterms:W3CDTF">2015-05-06T14:33:09Z</dcterms:modified>
</cp:coreProperties>
</file>